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Modular Sculpture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Studio </a:t>
            </a:r>
            <a:r>
              <a:rPr lang="en-US" dirty="0" smtClean="0"/>
              <a:t>Sculpture</a:t>
            </a:r>
          </a:p>
          <a:p>
            <a:r>
              <a:rPr lang="en-US" dirty="0" smtClean="0"/>
              <a:t>Mrs. Pountain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9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43743"/>
            <a:ext cx="10070378" cy="3124201"/>
          </a:xfrm>
        </p:spPr>
        <p:txBody>
          <a:bodyPr>
            <a:normAutofit/>
          </a:bodyPr>
          <a:lstStyle/>
          <a:p>
            <a:r>
              <a:rPr lang="en-US" dirty="0" smtClean="0"/>
              <a:t>Transform a 2-d Plane into a 3-d modular sculpture</a:t>
            </a:r>
          </a:p>
          <a:p>
            <a:r>
              <a:rPr lang="en-US" dirty="0" smtClean="0"/>
              <a:t>Create your own modules (minimum of 20) from a 20in by 30in Piece of </a:t>
            </a:r>
            <a:r>
              <a:rPr lang="en-US" dirty="0" err="1" smtClean="0"/>
              <a:t>taskboard</a:t>
            </a:r>
            <a:endParaRPr lang="en-US" dirty="0" smtClean="0"/>
          </a:p>
          <a:p>
            <a:r>
              <a:rPr lang="en-US" dirty="0" smtClean="0"/>
              <a:t>Must show movement, repetition, negative space and line</a:t>
            </a:r>
          </a:p>
          <a:p>
            <a:r>
              <a:rPr lang="en-US" dirty="0" smtClean="0"/>
              <a:t>Be as creative as you can with your solution (everyone is starting from the same place) Make several preliminary sketches in your sketchbook and a plan of attack for cutting/ building your modules before you begin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74520" y="5943599"/>
            <a:ext cx="8107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Note: This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is an Additive Sculpture using 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Construction method</a:t>
            </a:r>
          </a:p>
        </p:txBody>
      </p:sp>
    </p:spTree>
    <p:extLst>
      <p:ext uri="{BB962C8B-B14F-4D97-AF65-F5344CB8AC3E}">
        <p14:creationId xmlns:p14="http://schemas.microsoft.com/office/powerpoint/2010/main" val="26700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189018"/>
            <a:ext cx="9905998" cy="4087091"/>
          </a:xfrm>
        </p:spPr>
        <p:txBody>
          <a:bodyPr>
            <a:normAutofit/>
          </a:bodyPr>
          <a:lstStyle/>
          <a:p>
            <a:r>
              <a:rPr lang="en-US" dirty="0" smtClean="0"/>
              <a:t>You can </a:t>
            </a:r>
            <a:r>
              <a:rPr lang="en-US" dirty="0" smtClean="0"/>
              <a:t>make multiples of </a:t>
            </a:r>
            <a:r>
              <a:rPr lang="en-US" dirty="0" smtClean="0"/>
              <a:t>one single 2-d shape (plane) or glue pieces together to make dimensional modules (form)</a:t>
            </a:r>
          </a:p>
          <a:p>
            <a:r>
              <a:rPr lang="en-US" dirty="0" smtClean="0"/>
              <a:t>All constructed modules will need time to dry before construction</a:t>
            </a:r>
          </a:p>
          <a:p>
            <a:r>
              <a:rPr lang="en-US" dirty="0" smtClean="0"/>
              <a:t>Measure twice, cut </a:t>
            </a:r>
            <a:r>
              <a:rPr lang="en-US" dirty="0" smtClean="0"/>
              <a:t>once</a:t>
            </a:r>
          </a:p>
          <a:p>
            <a:r>
              <a:rPr lang="en-US" dirty="0" smtClean="0"/>
              <a:t>Be thoughtful about how to best cutout your shapes (be efficient and maximize the space)</a:t>
            </a:r>
            <a:endParaRPr lang="en-US" dirty="0" smtClean="0"/>
          </a:p>
          <a:p>
            <a:r>
              <a:rPr lang="en-US" dirty="0" smtClean="0"/>
              <a:t>Cuts must be clean and even</a:t>
            </a:r>
          </a:p>
          <a:p>
            <a:r>
              <a:rPr lang="en-US" dirty="0" smtClean="0"/>
              <a:t>Refer to the attached slides for particular properties of </a:t>
            </a:r>
            <a:r>
              <a:rPr lang="en-US" dirty="0" err="1" smtClean="0"/>
              <a:t>taskboard</a:t>
            </a:r>
            <a:r>
              <a:rPr lang="en-US" dirty="0" smtClean="0"/>
              <a:t> that are of interest and quite useful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92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316"/>
          <a:stretch/>
        </p:blipFill>
        <p:spPr>
          <a:xfrm>
            <a:off x="261530" y="609600"/>
            <a:ext cx="3884605" cy="4800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091" y="609600"/>
            <a:ext cx="7277203" cy="45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14227"/>
            <a:ext cx="10004927" cy="6266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2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22422"/>
            <a:ext cx="10018782" cy="627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44032"/>
            <a:ext cx="9905998" cy="6204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25646"/>
            <a:ext cx="9905998" cy="6204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25646"/>
            <a:ext cx="9905998" cy="6204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25646"/>
            <a:ext cx="9905998" cy="6204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16970"/>
            <a:ext cx="9905998" cy="6204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5242"/>
            <a:ext cx="9905998" cy="1905000"/>
          </a:xfrm>
        </p:spPr>
        <p:txBody>
          <a:bodyPr/>
          <a:lstStyle/>
          <a:p>
            <a:r>
              <a:rPr lang="en-US" b="1" dirty="0">
                <a:effectLst/>
              </a:rPr>
              <a:t>Modular constructivism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818082"/>
            <a:ext cx="8580511" cy="3124201"/>
          </a:xfrm>
        </p:spPr>
        <p:txBody>
          <a:bodyPr/>
          <a:lstStyle/>
          <a:p>
            <a:r>
              <a:rPr lang="en-US" dirty="0" smtClean="0">
                <a:effectLst/>
              </a:rPr>
              <a:t>a </a:t>
            </a:r>
            <a:r>
              <a:rPr lang="en-US" dirty="0">
                <a:effectLst/>
              </a:rPr>
              <a:t>style of sculpture that emerged in the 1950s and </a:t>
            </a:r>
            <a:r>
              <a:rPr lang="en-US" dirty="0" smtClean="0">
                <a:effectLst/>
              </a:rPr>
              <a:t>1960s. It </a:t>
            </a:r>
            <a:r>
              <a:rPr lang="en-US" dirty="0">
                <a:effectLst/>
              </a:rPr>
              <a:t>is based on carefully structured modules which allow for intricate and in some cases infinite patterns of </a:t>
            </a:r>
            <a:r>
              <a:rPr lang="en-US" dirty="0" smtClean="0">
                <a:effectLst/>
              </a:rPr>
              <a:t>repetition.</a:t>
            </a:r>
          </a:p>
          <a:p>
            <a:r>
              <a:rPr lang="en-US" dirty="0" smtClean="0">
                <a:effectLst/>
              </a:rPr>
              <a:t>sometimes </a:t>
            </a:r>
            <a:r>
              <a:rPr lang="en-US" dirty="0">
                <a:effectLst/>
              </a:rPr>
              <a:t>used to create limitless, basically planar, screen-like </a:t>
            </a:r>
            <a:r>
              <a:rPr lang="en-US" dirty="0" smtClean="0">
                <a:effectLst/>
              </a:rPr>
              <a:t>formations</a:t>
            </a:r>
            <a:r>
              <a:rPr lang="en-US" dirty="0">
                <a:effectLst/>
              </a:rPr>
              <a:t>, and sometimes employed to make more multidimensional structures</a:t>
            </a:r>
            <a:r>
              <a:rPr lang="en-US" dirty="0" smtClean="0">
                <a:effectLst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781" y="4540724"/>
            <a:ext cx="3030280" cy="2174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924" y="3238498"/>
            <a:ext cx="23812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25646"/>
            <a:ext cx="9905998" cy="6204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68" y="332508"/>
            <a:ext cx="9895043" cy="6197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Erwin </a:t>
            </a:r>
            <a:r>
              <a:rPr lang="en-US" dirty="0" err="1" smtClean="0"/>
              <a:t>Hauer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45" y="3929891"/>
            <a:ext cx="4461333" cy="2509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23" y="177006"/>
            <a:ext cx="5301354" cy="3511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17" y="4121277"/>
            <a:ext cx="2674224" cy="2005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483" r="8008"/>
          <a:stretch/>
        </p:blipFill>
        <p:spPr>
          <a:xfrm>
            <a:off x="430406" y="2149437"/>
            <a:ext cx="3912781" cy="37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Norman </a:t>
            </a:r>
            <a:r>
              <a:rPr lang="en-US" dirty="0" err="1" smtClean="0"/>
              <a:t>Carlberg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4767" y="763772"/>
            <a:ext cx="359479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28" y="2270050"/>
            <a:ext cx="5084135" cy="42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 </a:t>
            </a:r>
            <a:r>
              <a:rPr lang="en-US" dirty="0" err="1" smtClean="0"/>
              <a:t>LeWitt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75"/>
          <a:stretch/>
        </p:blipFill>
        <p:spPr>
          <a:xfrm>
            <a:off x="4099849" y="98351"/>
            <a:ext cx="2878581" cy="2536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06" y="2755606"/>
            <a:ext cx="4977034" cy="3762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878" y="2838579"/>
            <a:ext cx="4899653" cy="3679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411" y="158602"/>
            <a:ext cx="3144593" cy="24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Kenneth </a:t>
            </a:r>
            <a:r>
              <a:rPr lang="en-US" dirty="0" err="1" smtClean="0"/>
              <a:t>Snelson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316" y="45482"/>
            <a:ext cx="41656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3" y="2514600"/>
            <a:ext cx="5981996" cy="3987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316" y="3393342"/>
            <a:ext cx="3330241" cy="3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5841" y="609600"/>
            <a:ext cx="9905998" cy="3124201"/>
          </a:xfrm>
        </p:spPr>
        <p:txBody>
          <a:bodyPr/>
          <a:lstStyle/>
          <a:p>
            <a:r>
              <a:rPr lang="en-US" dirty="0" smtClean="0"/>
              <a:t>Identical Segments to create form</a:t>
            </a:r>
          </a:p>
          <a:p>
            <a:r>
              <a:rPr lang="en-US" dirty="0" smtClean="0"/>
              <a:t>Constructed with standardized units or dimensions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643" y="2790754"/>
            <a:ext cx="5624624" cy="3641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111" y="2994032"/>
            <a:ext cx="2420001" cy="343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0353" y="269358"/>
            <a:ext cx="3318725" cy="4978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44" y="599078"/>
            <a:ext cx="3377229" cy="3831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7" y="2041451"/>
            <a:ext cx="4153280" cy="3689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135" y="5772354"/>
            <a:ext cx="243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</a:t>
            </a:r>
            <a:r>
              <a:rPr lang="en-US" dirty="0" err="1" smtClean="0"/>
              <a:t>acto</a:t>
            </a:r>
            <a:r>
              <a:rPr lang="en-US" dirty="0" smtClean="0"/>
              <a:t> blades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29179" y="4585698"/>
            <a:ext cx="196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Broken Glass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52614" y="5403022"/>
            <a:ext cx="180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Coat Hangers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01" y="647698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053" y="2299852"/>
            <a:ext cx="9905998" cy="3124201"/>
          </a:xfrm>
        </p:spPr>
        <p:txBody>
          <a:bodyPr/>
          <a:lstStyle/>
          <a:p>
            <a:r>
              <a:rPr lang="en-US" dirty="0" smtClean="0"/>
              <a:t>Repetition</a:t>
            </a:r>
          </a:p>
          <a:p>
            <a:r>
              <a:rPr lang="en-US" dirty="0" smtClean="0"/>
              <a:t>Negative Space</a:t>
            </a:r>
          </a:p>
          <a:p>
            <a:r>
              <a:rPr lang="en-US" dirty="0" smtClean="0"/>
              <a:t>Movement</a:t>
            </a:r>
          </a:p>
          <a:p>
            <a:r>
              <a:rPr lang="en-US" dirty="0" smtClean="0"/>
              <a:t>Line</a:t>
            </a:r>
          </a:p>
          <a:p>
            <a:r>
              <a:rPr lang="en-US" dirty="0" smtClean="0"/>
              <a:t>Plane</a:t>
            </a:r>
          </a:p>
          <a:p>
            <a:r>
              <a:rPr lang="en-US" dirty="0" smtClean="0"/>
              <a:t>Form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260" y="352313"/>
            <a:ext cx="6013043" cy="62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84</TotalTime>
  <Words>263</Words>
  <Application>Microsoft Office PowerPoint</Application>
  <PresentationFormat>Widescreen</PresentationFormat>
  <Paragraphs>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Mesh</vt:lpstr>
      <vt:lpstr>Modular Sculpture</vt:lpstr>
      <vt:lpstr>Modular constructivism</vt:lpstr>
      <vt:lpstr>Erwin Hauer</vt:lpstr>
      <vt:lpstr>Norman Carlberg</vt:lpstr>
      <vt:lpstr>Sol LeWitt</vt:lpstr>
      <vt:lpstr>Kenneth Snelson</vt:lpstr>
      <vt:lpstr>Module</vt:lpstr>
      <vt:lpstr>Module</vt:lpstr>
      <vt:lpstr> Vocabulary</vt:lpstr>
      <vt:lpstr>Assignment</vt:lpstr>
      <vt:lpstr>Making Modules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NPCSD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Modular Sculpture</dc:title>
  <dc:creator>Pountain, Laurene</dc:creator>
  <cp:lastModifiedBy>Pountain, Laurene</cp:lastModifiedBy>
  <cp:revision>16</cp:revision>
  <dcterms:created xsi:type="dcterms:W3CDTF">2018-02-01T16:37:56Z</dcterms:created>
  <dcterms:modified xsi:type="dcterms:W3CDTF">2018-02-05T17:45:40Z</dcterms:modified>
</cp:coreProperties>
</file>